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176" autoAdjust="0"/>
    <p:restoredTop sz="94660"/>
  </p:normalViewPr>
  <p:slideViewPr>
    <p:cSldViewPr snapToGrid="0">
      <p:cViewPr varScale="1">
        <p:scale>
          <a:sx n="135" d="100"/>
          <a:sy n="135" d="100"/>
        </p:scale>
        <p:origin x="17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7/26/20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6FF4B53F-FBD7-43FA-96C5-46B1AD59E0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dirty="0"/>
              <a:t>Toronto</a:t>
            </a:r>
            <a:r>
              <a:rPr lang="en-CA" dirty="0"/>
              <a:t> </a:t>
            </a:r>
            <a:r>
              <a:rPr dirty="0"/>
              <a:t>Hydro</a:t>
            </a:r>
            <a:r>
              <a:rPr lang="en-CA" dirty="0"/>
              <a:t> </a:t>
            </a:r>
            <a:r>
              <a:rPr dirty="0"/>
              <a:t>Demand</a:t>
            </a:r>
            <a:r>
              <a:rPr lang="en-CA" dirty="0"/>
              <a:t> </a:t>
            </a:r>
            <a:r>
              <a:rPr dirty="0"/>
              <a:t>Prediction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lide10" descr="Hydro Demand Prediction 9">
            <a:extLst>
              <a:ext uri="{FF2B5EF4-FFF2-40B4-BE49-F238E27FC236}">
                <a16:creationId xmlns:a16="http://schemas.microsoft.com/office/drawing/2014/main" id="{A8CA2F4B-9829-40C0-82BB-5A7BFB8B57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slide11" descr="Hydro Demand Prediction 10">
            <a:extLst>
              <a:ext uri="{FF2B5EF4-FFF2-40B4-BE49-F238E27FC236}">
                <a16:creationId xmlns:a16="http://schemas.microsoft.com/office/drawing/2014/main" id="{4791FAC3-17F7-4E83-9F4A-F9B2EE0417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lide12" descr="Hydro Demand Prediction 11">
            <a:extLst>
              <a:ext uri="{FF2B5EF4-FFF2-40B4-BE49-F238E27FC236}">
                <a16:creationId xmlns:a16="http://schemas.microsoft.com/office/drawing/2014/main" id="{5AEDC34E-4FC9-45FF-A00F-888D8A21CD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lide13" descr="Hydro Demand Prediction 12">
            <a:extLst>
              <a:ext uri="{FF2B5EF4-FFF2-40B4-BE49-F238E27FC236}">
                <a16:creationId xmlns:a16="http://schemas.microsoft.com/office/drawing/2014/main" id="{A8BBDDD8-27C8-4C12-9220-9B6389E4E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lide14" descr="Hydro Demand Prediction 13">
            <a:extLst>
              <a:ext uri="{FF2B5EF4-FFF2-40B4-BE49-F238E27FC236}">
                <a16:creationId xmlns:a16="http://schemas.microsoft.com/office/drawing/2014/main" id="{D73E9FEB-6C3C-4D99-BF6C-D1464DA22B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slide15" descr="Hydro Demand Prediction 14">
            <a:extLst>
              <a:ext uri="{FF2B5EF4-FFF2-40B4-BE49-F238E27FC236}">
                <a16:creationId xmlns:a16="http://schemas.microsoft.com/office/drawing/2014/main" id="{60112F96-AABB-42DD-9EDB-34665E4B8D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slide16" descr="Hydro Demand Prediction 15">
            <a:extLst>
              <a:ext uri="{FF2B5EF4-FFF2-40B4-BE49-F238E27FC236}">
                <a16:creationId xmlns:a16="http://schemas.microsoft.com/office/drawing/2014/main" id="{FD6EFAA9-0EF2-49F9-9E74-35A20984F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lide17" descr="Hydro Demand Prediction 16">
            <a:extLst>
              <a:ext uri="{FF2B5EF4-FFF2-40B4-BE49-F238E27FC236}">
                <a16:creationId xmlns:a16="http://schemas.microsoft.com/office/drawing/2014/main" id="{2038DCCB-FBE1-4A10-86D8-24614768D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Hydro Demand Prediction 1">
            <a:extLst>
              <a:ext uri="{FF2B5EF4-FFF2-40B4-BE49-F238E27FC236}">
                <a16:creationId xmlns:a16="http://schemas.microsoft.com/office/drawing/2014/main" id="{6A262DAC-5C86-4B3D-9E74-7F53C657F7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Hydro Demand Prediction 19">
            <a:extLst>
              <a:ext uri="{FF2B5EF4-FFF2-40B4-BE49-F238E27FC236}">
                <a16:creationId xmlns:a16="http://schemas.microsoft.com/office/drawing/2014/main" id="{89807B8F-8D28-46CE-B422-673B6341F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47F0169-9EFD-7C45-B531-D6617C3F80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1906" y="2141494"/>
            <a:ext cx="8633012" cy="4324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Hydro Demand Prediction 20">
            <a:extLst>
              <a:ext uri="{FF2B5EF4-FFF2-40B4-BE49-F238E27FC236}">
                <a16:creationId xmlns:a16="http://schemas.microsoft.com/office/drawing/2014/main" id="{1979789C-7139-46F0-8C82-71A88789F2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38ACBD33-A2C4-0242-9924-7C58523DC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0871" y="1999128"/>
            <a:ext cx="8609862" cy="4483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Hydro Demand Prediction 2">
            <a:extLst>
              <a:ext uri="{FF2B5EF4-FFF2-40B4-BE49-F238E27FC236}">
                <a16:creationId xmlns:a16="http://schemas.microsoft.com/office/drawing/2014/main" id="{9354D4AD-74BA-4AE5-B26F-9BAA4D922A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 descr="Hydro Demand Prediction 3">
            <a:extLst>
              <a:ext uri="{FF2B5EF4-FFF2-40B4-BE49-F238E27FC236}">
                <a16:creationId xmlns:a16="http://schemas.microsoft.com/office/drawing/2014/main" id="{F2AF9CD6-C64F-42BD-8305-A819B9D04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lide7" descr="Hydro Demand Prediction 4">
            <a:extLst>
              <a:ext uri="{FF2B5EF4-FFF2-40B4-BE49-F238E27FC236}">
                <a16:creationId xmlns:a16="http://schemas.microsoft.com/office/drawing/2014/main" id="{680702CD-3844-459C-B0BA-9BECBAC51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lide8" descr="Hydro Demand Prediction 5">
            <a:extLst>
              <a:ext uri="{FF2B5EF4-FFF2-40B4-BE49-F238E27FC236}">
                <a16:creationId xmlns:a16="http://schemas.microsoft.com/office/drawing/2014/main" id="{4E5F66F1-5548-4E43-814E-641CC5AF54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slide9" descr="Hydro Demand Prediction 8">
            <a:extLst>
              <a:ext uri="{FF2B5EF4-FFF2-40B4-BE49-F238E27FC236}">
                <a16:creationId xmlns:a16="http://schemas.microsoft.com/office/drawing/2014/main" id="{76DCE2FF-FB5C-49E4-8E69-479C799EBF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221" y="0"/>
            <a:ext cx="89955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</Words>
  <Application>Microsoft Macintosh PowerPoint</Application>
  <PresentationFormat>Widescreen</PresentationFormat>
  <Paragraphs>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Toronto Hydro Demand Prediction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Toronto_Hydro-Demand-Prediction</dc:title>
  <dc:creator/>
  <cp:lastModifiedBy>Ahmad Mahroo</cp:lastModifiedBy>
  <cp:revision>2</cp:revision>
  <dcterms:created xsi:type="dcterms:W3CDTF">2020-07-26T05:00:02Z</dcterms:created>
  <dcterms:modified xsi:type="dcterms:W3CDTF">2020-07-26T05:08:34Z</dcterms:modified>
</cp:coreProperties>
</file>

<file path=docProps/thumbnail.jpeg>
</file>